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8288000" cy="411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60" y="1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673418"/>
            <a:ext cx="13716000" cy="1432560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2161223"/>
            <a:ext cx="13716000" cy="993457"/>
          </a:xfrm>
        </p:spPr>
        <p:txBody>
          <a:bodyPr/>
          <a:lstStyle>
            <a:lvl1pPr marL="0" indent="0" algn="ctr">
              <a:buNone/>
              <a:defRPr sz="1440"/>
            </a:lvl1pPr>
            <a:lvl2pPr marL="274320" indent="0" algn="ctr">
              <a:buNone/>
              <a:defRPr sz="1200"/>
            </a:lvl2pPr>
            <a:lvl3pPr marL="548640" indent="0" algn="ctr">
              <a:buNone/>
              <a:defRPr sz="1080"/>
            </a:lvl3pPr>
            <a:lvl4pPr marL="822960" indent="0" algn="ctr">
              <a:buNone/>
              <a:defRPr sz="960"/>
            </a:lvl4pPr>
            <a:lvl5pPr marL="1097280" indent="0" algn="ctr">
              <a:buNone/>
              <a:defRPr sz="960"/>
            </a:lvl5pPr>
            <a:lvl6pPr marL="1371600" indent="0" algn="ctr">
              <a:buNone/>
              <a:defRPr sz="960"/>
            </a:lvl6pPr>
            <a:lvl7pPr marL="1645920" indent="0" algn="ctr">
              <a:buNone/>
              <a:defRPr sz="960"/>
            </a:lvl7pPr>
            <a:lvl8pPr marL="1920240" indent="0" algn="ctr">
              <a:buNone/>
              <a:defRPr sz="960"/>
            </a:lvl8pPr>
            <a:lvl9pPr marL="2194560" indent="0" algn="ctr">
              <a:buNone/>
              <a:defRPr sz="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7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1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219075"/>
            <a:ext cx="3943350" cy="3487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219075"/>
            <a:ext cx="11601450" cy="34871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4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2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1025843"/>
            <a:ext cx="15773400" cy="1711642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2753678"/>
            <a:ext cx="15773400" cy="900112"/>
          </a:xfrm>
        </p:spPr>
        <p:txBody>
          <a:bodyPr/>
          <a:lstStyle>
            <a:lvl1pPr marL="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1pPr>
            <a:lvl2pPr marL="2743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4864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3pPr>
            <a:lvl4pPr marL="82296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4pPr>
            <a:lvl5pPr marL="109728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5pPr>
            <a:lvl6pPr marL="137160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6pPr>
            <a:lvl7pPr marL="164592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7pPr>
            <a:lvl8pPr marL="192024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8pPr>
            <a:lvl9pPr marL="219456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3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1095375"/>
            <a:ext cx="7772400" cy="2610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1095375"/>
            <a:ext cx="7772400" cy="2610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6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219075"/>
            <a:ext cx="15773400" cy="7953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1008698"/>
            <a:ext cx="7736681" cy="494347"/>
          </a:xfrm>
        </p:spPr>
        <p:txBody>
          <a:bodyPr anchor="b"/>
          <a:lstStyle>
            <a:lvl1pPr marL="0" indent="0">
              <a:buNone/>
              <a:defRPr sz="1440" b="1"/>
            </a:lvl1pPr>
            <a:lvl2pPr marL="274320" indent="0">
              <a:buNone/>
              <a:defRPr sz="1200" b="1"/>
            </a:lvl2pPr>
            <a:lvl3pPr marL="548640" indent="0">
              <a:buNone/>
              <a:defRPr sz="1080" b="1"/>
            </a:lvl3pPr>
            <a:lvl4pPr marL="822960" indent="0">
              <a:buNone/>
              <a:defRPr sz="960" b="1"/>
            </a:lvl4pPr>
            <a:lvl5pPr marL="1097280" indent="0">
              <a:buNone/>
              <a:defRPr sz="960" b="1"/>
            </a:lvl5pPr>
            <a:lvl6pPr marL="1371600" indent="0">
              <a:buNone/>
              <a:defRPr sz="960" b="1"/>
            </a:lvl6pPr>
            <a:lvl7pPr marL="1645920" indent="0">
              <a:buNone/>
              <a:defRPr sz="960" b="1"/>
            </a:lvl7pPr>
            <a:lvl8pPr marL="1920240" indent="0">
              <a:buNone/>
              <a:defRPr sz="960" b="1"/>
            </a:lvl8pPr>
            <a:lvl9pPr marL="2194560" indent="0">
              <a:buNone/>
              <a:defRPr sz="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1503045"/>
            <a:ext cx="7736681" cy="22107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1008698"/>
            <a:ext cx="7774782" cy="494347"/>
          </a:xfrm>
        </p:spPr>
        <p:txBody>
          <a:bodyPr anchor="b"/>
          <a:lstStyle>
            <a:lvl1pPr marL="0" indent="0">
              <a:buNone/>
              <a:defRPr sz="1440" b="1"/>
            </a:lvl1pPr>
            <a:lvl2pPr marL="274320" indent="0">
              <a:buNone/>
              <a:defRPr sz="1200" b="1"/>
            </a:lvl2pPr>
            <a:lvl3pPr marL="548640" indent="0">
              <a:buNone/>
              <a:defRPr sz="1080" b="1"/>
            </a:lvl3pPr>
            <a:lvl4pPr marL="822960" indent="0">
              <a:buNone/>
              <a:defRPr sz="960" b="1"/>
            </a:lvl4pPr>
            <a:lvl5pPr marL="1097280" indent="0">
              <a:buNone/>
              <a:defRPr sz="960" b="1"/>
            </a:lvl5pPr>
            <a:lvl6pPr marL="1371600" indent="0">
              <a:buNone/>
              <a:defRPr sz="960" b="1"/>
            </a:lvl6pPr>
            <a:lvl7pPr marL="1645920" indent="0">
              <a:buNone/>
              <a:defRPr sz="960" b="1"/>
            </a:lvl7pPr>
            <a:lvl8pPr marL="1920240" indent="0">
              <a:buNone/>
              <a:defRPr sz="960" b="1"/>
            </a:lvl8pPr>
            <a:lvl9pPr marL="2194560" indent="0">
              <a:buNone/>
              <a:defRPr sz="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1503045"/>
            <a:ext cx="7774782" cy="22107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3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1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274320"/>
            <a:ext cx="5898356" cy="960120"/>
          </a:xfrm>
        </p:spPr>
        <p:txBody>
          <a:bodyPr anchor="b"/>
          <a:lstStyle>
            <a:lvl1pPr>
              <a:defRPr sz="1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592455"/>
            <a:ext cx="9258300" cy="2924175"/>
          </a:xfrm>
        </p:spPr>
        <p:txBody>
          <a:bodyPr/>
          <a:lstStyle>
            <a:lvl1pPr>
              <a:defRPr sz="1920"/>
            </a:lvl1pPr>
            <a:lvl2pPr>
              <a:defRPr sz="1680"/>
            </a:lvl2pPr>
            <a:lvl3pPr>
              <a:defRPr sz="144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1234440"/>
            <a:ext cx="5898356" cy="2286953"/>
          </a:xfrm>
        </p:spPr>
        <p:txBody>
          <a:bodyPr/>
          <a:lstStyle>
            <a:lvl1pPr marL="0" indent="0">
              <a:buNone/>
              <a:defRPr sz="960"/>
            </a:lvl1pPr>
            <a:lvl2pPr marL="274320" indent="0">
              <a:buNone/>
              <a:defRPr sz="840"/>
            </a:lvl2pPr>
            <a:lvl3pPr marL="548640" indent="0">
              <a:buNone/>
              <a:defRPr sz="720"/>
            </a:lvl3pPr>
            <a:lvl4pPr marL="822960" indent="0">
              <a:buNone/>
              <a:defRPr sz="600"/>
            </a:lvl4pPr>
            <a:lvl5pPr marL="1097280" indent="0">
              <a:buNone/>
              <a:defRPr sz="600"/>
            </a:lvl5pPr>
            <a:lvl6pPr marL="1371600" indent="0">
              <a:buNone/>
              <a:defRPr sz="600"/>
            </a:lvl6pPr>
            <a:lvl7pPr marL="1645920" indent="0">
              <a:buNone/>
              <a:defRPr sz="600"/>
            </a:lvl7pPr>
            <a:lvl8pPr marL="1920240" indent="0">
              <a:buNone/>
              <a:defRPr sz="600"/>
            </a:lvl8pPr>
            <a:lvl9pPr marL="2194560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96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274320"/>
            <a:ext cx="5898356" cy="960120"/>
          </a:xfrm>
        </p:spPr>
        <p:txBody>
          <a:bodyPr anchor="b"/>
          <a:lstStyle>
            <a:lvl1pPr>
              <a:defRPr sz="1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592455"/>
            <a:ext cx="9258300" cy="2924175"/>
          </a:xfrm>
        </p:spPr>
        <p:txBody>
          <a:bodyPr anchor="t"/>
          <a:lstStyle>
            <a:lvl1pPr marL="0" indent="0">
              <a:buNone/>
              <a:defRPr sz="1920"/>
            </a:lvl1pPr>
            <a:lvl2pPr marL="274320" indent="0">
              <a:buNone/>
              <a:defRPr sz="1680"/>
            </a:lvl2pPr>
            <a:lvl3pPr marL="548640" indent="0">
              <a:buNone/>
              <a:defRPr sz="1440"/>
            </a:lvl3pPr>
            <a:lvl4pPr marL="822960" indent="0">
              <a:buNone/>
              <a:defRPr sz="1200"/>
            </a:lvl4pPr>
            <a:lvl5pPr marL="1097280" indent="0">
              <a:buNone/>
              <a:defRPr sz="1200"/>
            </a:lvl5pPr>
            <a:lvl6pPr marL="1371600" indent="0">
              <a:buNone/>
              <a:defRPr sz="1200"/>
            </a:lvl6pPr>
            <a:lvl7pPr marL="1645920" indent="0">
              <a:buNone/>
              <a:defRPr sz="1200"/>
            </a:lvl7pPr>
            <a:lvl8pPr marL="1920240" indent="0">
              <a:buNone/>
              <a:defRPr sz="1200"/>
            </a:lvl8pPr>
            <a:lvl9pPr marL="219456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1234440"/>
            <a:ext cx="5898356" cy="2286953"/>
          </a:xfrm>
        </p:spPr>
        <p:txBody>
          <a:bodyPr/>
          <a:lstStyle>
            <a:lvl1pPr marL="0" indent="0">
              <a:buNone/>
              <a:defRPr sz="960"/>
            </a:lvl1pPr>
            <a:lvl2pPr marL="274320" indent="0">
              <a:buNone/>
              <a:defRPr sz="840"/>
            </a:lvl2pPr>
            <a:lvl3pPr marL="548640" indent="0">
              <a:buNone/>
              <a:defRPr sz="720"/>
            </a:lvl3pPr>
            <a:lvl4pPr marL="822960" indent="0">
              <a:buNone/>
              <a:defRPr sz="600"/>
            </a:lvl4pPr>
            <a:lvl5pPr marL="1097280" indent="0">
              <a:buNone/>
              <a:defRPr sz="600"/>
            </a:lvl5pPr>
            <a:lvl6pPr marL="1371600" indent="0">
              <a:buNone/>
              <a:defRPr sz="600"/>
            </a:lvl6pPr>
            <a:lvl7pPr marL="1645920" indent="0">
              <a:buNone/>
              <a:defRPr sz="600"/>
            </a:lvl7pPr>
            <a:lvl8pPr marL="1920240" indent="0">
              <a:buNone/>
              <a:defRPr sz="600"/>
            </a:lvl8pPr>
            <a:lvl9pPr marL="2194560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6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219075"/>
            <a:ext cx="15773400" cy="795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1095375"/>
            <a:ext cx="15773400" cy="2610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3813810"/>
            <a:ext cx="4114800" cy="219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C2517-D4BB-4168-AE53-0D97C09FEFB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3813810"/>
            <a:ext cx="6172200" cy="219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3813810"/>
            <a:ext cx="4114800" cy="219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C993A-2B7E-4F24-A4FE-1687801F1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3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548640" rtl="0" eaLnBrk="1" latinLnBrk="0" hangingPunct="1">
        <a:lnSpc>
          <a:spcPct val="90000"/>
        </a:lnSpc>
        <a:spcBef>
          <a:spcPct val="0"/>
        </a:spcBef>
        <a:buNone/>
        <a:defRPr sz="2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54864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8pPr>
      <a:lvl9pPr marL="219456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1041726-85B8-EDB0-122A-8ACBE94A3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36" y="370557"/>
            <a:ext cx="9587920" cy="371911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AEA29A7-9A6D-D1FB-FF5E-6707D02B6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2948" y="352819"/>
            <a:ext cx="8441806" cy="14894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779D09A-9C4E-F551-D48C-384EAC1CC5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6456" y="2575987"/>
            <a:ext cx="8514790" cy="15082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03AB0F0-31F9-ECB9-0ADE-0C0F3925222C}"/>
              </a:ext>
            </a:extLst>
          </p:cNvPr>
          <p:cNvSpPr txBox="1"/>
          <p:nvPr/>
        </p:nvSpPr>
        <p:spPr>
          <a:xfrm>
            <a:off x="1" y="62780"/>
            <a:ext cx="4310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Quantitative Result on ImageNet Dataset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7311BC-DA26-38F5-C55C-2BC814B4B326}"/>
              </a:ext>
            </a:extLst>
          </p:cNvPr>
          <p:cNvSpPr txBox="1"/>
          <p:nvPr/>
        </p:nvSpPr>
        <p:spPr>
          <a:xfrm>
            <a:off x="9644993" y="77109"/>
            <a:ext cx="4310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Quantitative Result on COCO Dataset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94A12A-1C4F-416C-7954-2EB14D964D37}"/>
              </a:ext>
            </a:extLst>
          </p:cNvPr>
          <p:cNvSpPr txBox="1"/>
          <p:nvPr/>
        </p:nvSpPr>
        <p:spPr>
          <a:xfrm>
            <a:off x="9644992" y="2282539"/>
            <a:ext cx="4310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Quantitative Result on Pascal VOC Dataset</a:t>
            </a:r>
          </a:p>
        </p:txBody>
      </p:sp>
    </p:spTree>
    <p:extLst>
      <p:ext uri="{BB962C8B-B14F-4D97-AF65-F5344CB8AC3E}">
        <p14:creationId xmlns:p14="http://schemas.microsoft.com/office/powerpoint/2010/main" val="3719475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16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Yuxuan Zhang</dc:creator>
  <cp:lastModifiedBy>Yuxuan Zhang</cp:lastModifiedBy>
  <cp:revision>5</cp:revision>
  <dcterms:created xsi:type="dcterms:W3CDTF">2022-10-13T17:41:44Z</dcterms:created>
  <dcterms:modified xsi:type="dcterms:W3CDTF">2022-10-13T18:09:43Z</dcterms:modified>
</cp:coreProperties>
</file>